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66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0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8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9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20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35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24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9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36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83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3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259D-8E27-488C-BA59-620A2CCDF594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4D71-43B7-4E73-9D8C-E648DCC42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45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81" y="1690720"/>
            <a:ext cx="9341369" cy="4837495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642081" y="170253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Google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搜尋員工學習網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手機可操作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2302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1" y="410096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密碼是個人學號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英文字母請小寫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003451"/>
            <a:ext cx="10515600" cy="427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5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5999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從已修課程中，可找到被調訓的線上課程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藍色字點進去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3456"/>
            <a:ext cx="10515600" cy="311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1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887450" cy="4951356"/>
          </a:xfrm>
          <a:prstGeom prst="rect">
            <a:avLst/>
          </a:prstGeom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</a:pP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為職業安全衛生訓練課程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未完成，將依合約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取消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此次實習申請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521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5999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從已修課程中，可找到被調訓的線上課程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藍色字點進去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3456"/>
            <a:ext cx="10515600" cy="311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6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71412"/>
            <a:ext cx="8160817" cy="4762360"/>
          </a:xfrm>
          <a:prstGeom prst="rect">
            <a:avLst/>
          </a:prstGeo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38200" y="41009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離院前，請依規範完成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〔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滿意度調查</a:t>
            </a:r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評值會議記錄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584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</Words>
  <Application>Microsoft Office PowerPoint</Application>
  <PresentationFormat>寬螢幕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Office 佈景主題</vt:lpstr>
      <vt:lpstr>Google搜尋員工學習網 〔手機可操作〕</vt:lpstr>
      <vt:lpstr>帳號/密碼是個人學號〔英文字母請小寫〕</vt:lpstr>
      <vt:lpstr>從已修課程中，可找到被調訓的線上課程 〔藍色字點進去〕</vt:lpstr>
      <vt:lpstr>PowerPoint 簡報</vt:lpstr>
      <vt:lpstr>從已修課程中，可找到被調訓的線上課程 〔藍色字點進去〕</vt:lpstr>
      <vt:lpstr>離院前，請依規範完成 〔滿意度調查+評值會議記錄〕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護理部</dc:creator>
  <cp:lastModifiedBy>護理部</cp:lastModifiedBy>
  <cp:revision>7</cp:revision>
  <dcterms:created xsi:type="dcterms:W3CDTF">2024-04-30T00:35:26Z</dcterms:created>
  <dcterms:modified xsi:type="dcterms:W3CDTF">2024-04-30T00:52:16Z</dcterms:modified>
</cp:coreProperties>
</file>