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259D-8E27-488C-BA59-620A2CCDF594}" type="datetimeFigureOut">
              <a:rPr lang="zh-TW" altLang="en-US" smtClean="0"/>
              <a:t>2024/4/30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4D71-43B7-4E73-9D8C-E648DCC42A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8660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259D-8E27-488C-BA59-620A2CCDF594}" type="datetimeFigureOut">
              <a:rPr lang="zh-TW" altLang="en-US" smtClean="0"/>
              <a:t>2024/4/30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4D71-43B7-4E73-9D8C-E648DCC42A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508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259D-8E27-488C-BA59-620A2CCDF594}" type="datetimeFigureOut">
              <a:rPr lang="zh-TW" altLang="en-US" smtClean="0"/>
              <a:t>2024/4/30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4D71-43B7-4E73-9D8C-E648DCC42A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685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259D-8E27-488C-BA59-620A2CCDF594}" type="datetimeFigureOut">
              <a:rPr lang="zh-TW" altLang="en-US" smtClean="0"/>
              <a:t>2024/4/30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4D71-43B7-4E73-9D8C-E648DCC42A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3935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259D-8E27-488C-BA59-620A2CCDF594}" type="datetimeFigureOut">
              <a:rPr lang="zh-TW" altLang="en-US" smtClean="0"/>
              <a:t>2024/4/30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4D71-43B7-4E73-9D8C-E648DCC42A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0208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259D-8E27-488C-BA59-620A2CCDF594}" type="datetimeFigureOut">
              <a:rPr lang="zh-TW" altLang="en-US" smtClean="0"/>
              <a:t>2024/4/30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4D71-43B7-4E73-9D8C-E648DCC42A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9355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259D-8E27-488C-BA59-620A2CCDF594}" type="datetimeFigureOut">
              <a:rPr lang="zh-TW" altLang="en-US" smtClean="0"/>
              <a:t>2024/4/30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4D71-43B7-4E73-9D8C-E648DCC42A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1248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259D-8E27-488C-BA59-620A2CCDF594}" type="datetimeFigureOut">
              <a:rPr lang="zh-TW" altLang="en-US" smtClean="0"/>
              <a:t>2024/4/30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4D71-43B7-4E73-9D8C-E648DCC42A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5961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259D-8E27-488C-BA59-620A2CCDF594}" type="datetimeFigureOut">
              <a:rPr lang="zh-TW" altLang="en-US" smtClean="0"/>
              <a:t>2024/4/30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4D71-43B7-4E73-9D8C-E648DCC42A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936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259D-8E27-488C-BA59-620A2CCDF594}" type="datetimeFigureOut">
              <a:rPr lang="zh-TW" altLang="en-US" smtClean="0"/>
              <a:t>2024/4/30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4D71-43B7-4E73-9D8C-E648DCC42A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832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259D-8E27-488C-BA59-620A2CCDF594}" type="datetimeFigureOut">
              <a:rPr lang="zh-TW" altLang="en-US" smtClean="0"/>
              <a:t>2024/4/30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E4D71-43B7-4E73-9D8C-E648DCC42A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539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8259D-8E27-488C-BA59-620A2CCDF594}" type="datetimeFigureOut">
              <a:rPr lang="zh-TW" altLang="en-US" smtClean="0"/>
              <a:t>2024/4/30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E4D71-43B7-4E73-9D8C-E648DCC42A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1454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081" y="1690720"/>
            <a:ext cx="9341369" cy="4837495"/>
          </a:xfrm>
          <a:prstGeom prst="rect">
            <a:avLst/>
          </a:prstGeom>
        </p:spPr>
      </p:pic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642081" y="170253"/>
            <a:ext cx="10515600" cy="1325563"/>
          </a:xfrm>
        </p:spPr>
        <p:txBody>
          <a:bodyPr/>
          <a:lstStyle/>
          <a:p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Google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搜尋員工學習網 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〔</a:t>
            </a:r>
            <a:r>
              <a:rPr lang="zh-TW" altLang="en-US" b="1" dirty="0" smtClean="0">
                <a:solidFill>
                  <a:srgbClr val="0000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手機可操作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〕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2123020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1" y="410096"/>
            <a:ext cx="10515600" cy="1325563"/>
          </a:xfrm>
        </p:spPr>
        <p:txBody>
          <a:bodyPr/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帳號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密碼是個人學號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〔</a:t>
            </a:r>
            <a:r>
              <a:rPr lang="zh-TW" altLang="en-US" b="1" dirty="0" smtClean="0">
                <a:solidFill>
                  <a:srgbClr val="0000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英文字母請小寫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〕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2003451"/>
            <a:ext cx="10515600" cy="4274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253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559997"/>
            <a:ext cx="10515600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Bef>
                <a:spcPts val="1000"/>
              </a:spcBef>
              <a:spcAft>
                <a:spcPts val="400"/>
              </a:spcAft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從已修課程中，可找到被調訓的線上課程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〔</a:t>
            </a:r>
            <a:r>
              <a:rPr lang="zh-TW" altLang="en-US" b="1" dirty="0" smtClean="0">
                <a:solidFill>
                  <a:srgbClr val="0000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藍色字點進去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〕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353456"/>
            <a:ext cx="10515600" cy="3111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314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8887450" cy="4951356"/>
          </a:xfrm>
          <a:prstGeom prst="rect">
            <a:avLst/>
          </a:prstGeom>
        </p:spPr>
      </p:pic>
      <p:sp>
        <p:nvSpPr>
          <p:cNvPr id="4" name="標題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1000"/>
              </a:spcBef>
              <a:spcAft>
                <a:spcPts val="400"/>
              </a:spcAft>
            </a:pPr>
            <a:r>
              <a:rPr lang="zh-TW" altLang="en-US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前</a:t>
            </a:r>
            <a:r>
              <a:rPr lang="en-US" altLang="zh-TW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14</a:t>
            </a:r>
            <a:r>
              <a:rPr lang="zh-TW" altLang="en-US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項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為職業安全衛生訓練課程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〔</a:t>
            </a:r>
            <a:r>
              <a:rPr lang="zh-TW" altLang="en-US" b="1" dirty="0" smtClean="0">
                <a:solidFill>
                  <a:srgbClr val="0000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未完成，將依合約</a:t>
            </a:r>
            <a:r>
              <a:rPr lang="zh-TW" altLang="en-US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取消</a:t>
            </a:r>
            <a:r>
              <a:rPr lang="zh-TW" altLang="en-US" b="1" dirty="0" smtClean="0">
                <a:solidFill>
                  <a:srgbClr val="0000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此次實習申請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〕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35214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559997"/>
            <a:ext cx="10515600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Bef>
                <a:spcPts val="1000"/>
              </a:spcBef>
              <a:spcAft>
                <a:spcPts val="400"/>
              </a:spcAft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從已修課程中，可找到被調訓的線上課程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〔</a:t>
            </a:r>
            <a:r>
              <a:rPr lang="zh-TW" altLang="en-US" b="1" dirty="0" smtClean="0">
                <a:solidFill>
                  <a:srgbClr val="0000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藍色字點進去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〕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353456"/>
            <a:ext cx="10515600" cy="3111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966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71412"/>
            <a:ext cx="8160817" cy="4762360"/>
          </a:xfrm>
          <a:prstGeom prst="rect">
            <a:avLst/>
          </a:prstGeom>
        </p:spPr>
      </p:pic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838200" y="410095"/>
            <a:ext cx="10515600" cy="1325563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Bef>
                <a:spcPts val="1000"/>
              </a:spcBef>
              <a:spcAft>
                <a:spcPts val="400"/>
              </a:spcAft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離院前，請依規範完成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〔</a:t>
            </a:r>
            <a:r>
              <a:rPr lang="zh-TW" altLang="en-US" b="1" dirty="0" smtClean="0">
                <a:solidFill>
                  <a:srgbClr val="0000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滿意度調查</a:t>
            </a:r>
            <a:r>
              <a:rPr lang="en-US" altLang="zh-TW" b="1" dirty="0" smtClean="0">
                <a:solidFill>
                  <a:srgbClr val="0000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+</a:t>
            </a:r>
            <a:r>
              <a:rPr lang="zh-TW" altLang="en-US" b="1" dirty="0" smtClean="0">
                <a:solidFill>
                  <a:srgbClr val="0000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評值會議記錄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〕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35845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70</Words>
  <Application>Microsoft Office PowerPoint</Application>
  <PresentationFormat>寬螢幕</PresentationFormat>
  <Paragraphs>6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微軟正黑體</vt:lpstr>
      <vt:lpstr>新細明體</vt:lpstr>
      <vt:lpstr>Arial</vt:lpstr>
      <vt:lpstr>Calibri</vt:lpstr>
      <vt:lpstr>Calibri Light</vt:lpstr>
      <vt:lpstr>Office 佈景主題</vt:lpstr>
      <vt:lpstr>Google搜尋員工學習網 〔手機可操作〕</vt:lpstr>
      <vt:lpstr>帳號/密碼是個人學號〔英文字母請小寫〕</vt:lpstr>
      <vt:lpstr>從已修課程中，可找到被調訓的線上課程 〔藍色字點進去〕</vt:lpstr>
      <vt:lpstr>PowerPoint 簡報</vt:lpstr>
      <vt:lpstr>從已修課程中，可找到被調訓的線上課程 〔藍色字點進去〕</vt:lpstr>
      <vt:lpstr>離院前，請依規範完成 〔滿意度調查+評值會議記錄〕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護理部</dc:creator>
  <cp:lastModifiedBy>護理部</cp:lastModifiedBy>
  <cp:revision>7</cp:revision>
  <dcterms:created xsi:type="dcterms:W3CDTF">2024-04-30T00:35:26Z</dcterms:created>
  <dcterms:modified xsi:type="dcterms:W3CDTF">2024-04-30T00:52:16Z</dcterms:modified>
</cp:coreProperties>
</file>